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014" autoAdjust="0"/>
    <p:restoredTop sz="94629" autoAdjust="0"/>
  </p:normalViewPr>
  <p:slideViewPr>
    <p:cSldViewPr snapToGrid="0">
      <p:cViewPr varScale="1">
        <p:scale>
          <a:sx n="109" d="100"/>
          <a:sy n="109" d="100"/>
        </p:scale>
        <p:origin x="61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2025-04-30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2025-04-30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07832"/>
            <a:ext cx="11352528" cy="4131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2" y="990417"/>
            <a:ext cx="11482875" cy="4126705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5284176"/>
            <a:ext cx="11482875" cy="99049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45719" cy="2439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89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60" r:id="rId6"/>
    <p:sldLayoutId id="2147483659" r:id="rId7"/>
    <p:sldLayoutId id="2147483655" r:id="rId8"/>
    <p:sldLayoutId id="2147483656" r:id="rId9"/>
    <p:sldLayoutId id="2147483658" r:id="rId10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060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914400" rtl="0" eaLnBrk="1" latinLnBrk="1" hangingPunct="1">
        <a:lnSpc>
          <a:spcPct val="85000"/>
        </a:lnSpc>
        <a:spcBef>
          <a:spcPts val="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+mj-lt"/>
        <a:buAutoNum type="arabicPlain"/>
        <a:defRPr sz="16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13</Words>
  <Application>Microsoft Office PowerPoint</Application>
  <PresentationFormat>와이드스크린</PresentationFormat>
  <Paragraphs>10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2" baseType="lpstr">
      <vt:lpstr>KoPubWorld돋움체 Bold</vt:lpstr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미래솔 이대선</cp:lastModifiedBy>
  <cp:revision>120</cp:revision>
  <dcterms:created xsi:type="dcterms:W3CDTF">2024-02-09T18:46:30Z</dcterms:created>
  <dcterms:modified xsi:type="dcterms:W3CDTF">2025-04-30T02:40:13Z</dcterms:modified>
</cp:coreProperties>
</file>

<file path=docProps/thumbnail.jpeg>
</file>